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83" r:id="rId4"/>
    <p:sldId id="284" r:id="rId5"/>
    <p:sldId id="285" r:id="rId6"/>
    <p:sldId id="286" r:id="rId7"/>
    <p:sldId id="287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78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65009-8D0A-4E82-87B7-C4A65C399E6C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49F5E-91F7-4CE5-85DA-5BB0D0A66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16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49F5E-91F7-4CE5-85DA-5BB0D0A665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6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A689-E2C3-4D70-9B5A-0724320C2B3C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8DD0-F1BE-422F-AEF2-DA20C22B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0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A689-E2C3-4D70-9B5A-0724320C2B3C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8DD0-F1BE-422F-AEF2-DA20C22B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A689-E2C3-4D70-9B5A-0724320C2B3C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8DD0-F1BE-422F-AEF2-DA20C22B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6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A689-E2C3-4D70-9B5A-0724320C2B3C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8DD0-F1BE-422F-AEF2-DA20C22B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3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A689-E2C3-4D70-9B5A-0724320C2B3C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8DD0-F1BE-422F-AEF2-DA20C22B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7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A689-E2C3-4D70-9B5A-0724320C2B3C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8DD0-F1BE-422F-AEF2-DA20C22B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A689-E2C3-4D70-9B5A-0724320C2B3C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8DD0-F1BE-422F-AEF2-DA20C22B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3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A689-E2C3-4D70-9B5A-0724320C2B3C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8DD0-F1BE-422F-AEF2-DA20C22B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6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A689-E2C3-4D70-9B5A-0724320C2B3C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8DD0-F1BE-422F-AEF2-DA20C22B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8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A689-E2C3-4D70-9B5A-0724320C2B3C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8DD0-F1BE-422F-AEF2-DA20C22B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9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A689-E2C3-4D70-9B5A-0724320C2B3C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8DD0-F1BE-422F-AEF2-DA20C22B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5A689-E2C3-4D70-9B5A-0724320C2B3C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58DD0-F1BE-422F-AEF2-DA20C22B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0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hn\Desktop\Eag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457202"/>
            <a:ext cx="8077200" cy="536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Welcome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Hope Chapel Okinawa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ホープチャペル沖</a:t>
            </a:r>
            <a:r>
              <a:rPr lang="en-US" alt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縄 </a:t>
            </a:r>
            <a:r>
              <a:rPr lang="en-US" alt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へようこそ</a:t>
            </a:r>
            <a:endParaRPr lang="en-US" alt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alt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promise to love you . . . as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ありのままのあなたを愛します</a:t>
            </a:r>
            <a:endParaRPr lang="en-US" alt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8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hn\Desktop\Eag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20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228606"/>
            <a:ext cx="891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The Only Way Out is in Prayer</a:t>
            </a:r>
          </a:p>
          <a:p>
            <a:pPr algn="ctr"/>
            <a:r>
              <a:rPr lang="ja-JP" altLang="en-US" sz="3200" dirty="0">
                <a:solidFill>
                  <a:schemeClr val="bg1"/>
                </a:solidFill>
              </a:rPr>
              <a:t>祈りが唯一与えられている方法である 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Acts 12: </a:t>
            </a:r>
            <a:r>
              <a:rPr lang="en-US" sz="2400" dirty="0" smtClean="0">
                <a:solidFill>
                  <a:schemeClr val="bg1"/>
                </a:solidFill>
              </a:rPr>
              <a:t>Part </a:t>
            </a:r>
            <a:r>
              <a:rPr lang="en-US" sz="2400" dirty="0" smtClean="0">
                <a:solidFill>
                  <a:schemeClr val="bg1"/>
                </a:solidFill>
              </a:rPr>
              <a:t>14</a:t>
            </a:r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1 January 2023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5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hn\Desktop\Eag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20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228606"/>
            <a:ext cx="8915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The Only Way Out is in Prayer</a:t>
            </a:r>
          </a:p>
          <a:p>
            <a:pPr algn="ctr"/>
            <a:r>
              <a:rPr lang="ja-JP" altLang="en-US" sz="3600" dirty="0">
                <a:solidFill>
                  <a:schemeClr val="bg1"/>
                </a:solidFill>
              </a:rPr>
              <a:t>祈りが唯一与えられている方法である </a:t>
            </a:r>
            <a:endParaRPr lang="en-US" sz="3600" dirty="0">
              <a:solidFill>
                <a:schemeClr val="bg1"/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1. When </a:t>
            </a:r>
            <a:r>
              <a:rPr lang="en-US" sz="2800" dirty="0">
                <a:solidFill>
                  <a:schemeClr val="bg1"/>
                </a:solidFill>
              </a:rPr>
              <a:t>Herod saw how much this pleased the Jewish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leaders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r>
              <a:rPr lang="en-US" altLang="ja-JP" sz="2800" dirty="0" smtClean="0">
                <a:solidFill>
                  <a:schemeClr val="bg1"/>
                </a:solidFill>
              </a:rPr>
              <a:t>1. </a:t>
            </a:r>
            <a:r>
              <a:rPr lang="ja-JP" altLang="en-US" sz="2800" dirty="0" smtClean="0">
                <a:solidFill>
                  <a:schemeClr val="bg1"/>
                </a:solidFill>
              </a:rPr>
              <a:t>ヘ</a:t>
            </a:r>
            <a:r>
              <a:rPr lang="ja-JP" altLang="en-US" sz="2800" dirty="0">
                <a:solidFill>
                  <a:schemeClr val="bg1"/>
                </a:solidFill>
              </a:rPr>
              <a:t>ロデは、これがユダヤ人の指導者たちを喜ばせるの</a:t>
            </a:r>
            <a:r>
              <a:rPr lang="ja-JP" altLang="en-US" sz="2800" dirty="0" smtClean="0">
                <a:solidFill>
                  <a:schemeClr val="bg1"/>
                </a:solidFill>
              </a:rPr>
              <a:t>を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r>
              <a:rPr lang="en-US" altLang="ja-JP" sz="2800" dirty="0">
                <a:solidFill>
                  <a:schemeClr val="bg1"/>
                </a:solidFill>
              </a:rPr>
              <a:t> </a:t>
            </a:r>
            <a:r>
              <a:rPr lang="en-US" altLang="ja-JP" sz="2800" dirty="0" smtClean="0">
                <a:solidFill>
                  <a:schemeClr val="bg1"/>
                </a:solidFill>
              </a:rPr>
              <a:t>   </a:t>
            </a:r>
            <a:r>
              <a:rPr lang="ja-JP" altLang="en-US" sz="2800" dirty="0" smtClean="0">
                <a:solidFill>
                  <a:schemeClr val="bg1"/>
                </a:solidFill>
              </a:rPr>
              <a:t>見</a:t>
            </a:r>
            <a:r>
              <a:rPr lang="ja-JP" altLang="en-US" sz="2800" dirty="0">
                <a:solidFill>
                  <a:schemeClr val="bg1"/>
                </a:solidFill>
              </a:rPr>
              <a:t>た。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98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hn\Desktop\Eag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20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228606"/>
            <a:ext cx="8915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The Only Way Out is in Prayer</a:t>
            </a:r>
          </a:p>
          <a:p>
            <a:pPr algn="ctr"/>
            <a:r>
              <a:rPr lang="ja-JP" altLang="en-US" sz="3600" dirty="0">
                <a:solidFill>
                  <a:schemeClr val="bg1"/>
                </a:solidFill>
              </a:rPr>
              <a:t>祈りが唯一与えられている方法である </a:t>
            </a:r>
            <a:endParaRPr lang="en-US" sz="3600" dirty="0">
              <a:solidFill>
                <a:schemeClr val="bg1"/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2. The church prayed very earnestly for him.</a:t>
            </a:r>
          </a:p>
          <a:p>
            <a:r>
              <a:rPr lang="en-US" sz="2800" dirty="0">
                <a:solidFill>
                  <a:schemeClr val="bg1"/>
                </a:solidFill>
              </a:rPr>
              <a:t>2. </a:t>
            </a:r>
            <a:r>
              <a:rPr lang="ja-JP" altLang="en-US" sz="2800" dirty="0">
                <a:solidFill>
                  <a:schemeClr val="bg1"/>
                </a:solidFill>
              </a:rPr>
              <a:t>教会は彼のために熱心に祈った。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16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hn\Desktop\Eag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20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228606"/>
            <a:ext cx="8915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The Only Way Out is in Prayer</a:t>
            </a:r>
          </a:p>
          <a:p>
            <a:pPr algn="ctr"/>
            <a:r>
              <a:rPr lang="ja-JP" altLang="en-US" sz="3600" dirty="0">
                <a:solidFill>
                  <a:schemeClr val="bg1"/>
                </a:solidFill>
              </a:rPr>
              <a:t>祈りが唯一与えられている方法である </a:t>
            </a:r>
            <a:endParaRPr lang="en-US" sz="3600" dirty="0">
              <a:solidFill>
                <a:schemeClr val="bg1"/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3. The chains fell off his wrists.</a:t>
            </a:r>
          </a:p>
          <a:p>
            <a:r>
              <a:rPr lang="en-US" sz="2800" dirty="0">
                <a:solidFill>
                  <a:schemeClr val="bg1"/>
                </a:solidFill>
              </a:rPr>
              <a:t>3. </a:t>
            </a:r>
            <a:r>
              <a:rPr lang="ja-JP" altLang="en-US" sz="2800" dirty="0">
                <a:solidFill>
                  <a:schemeClr val="bg1"/>
                </a:solidFill>
              </a:rPr>
              <a:t>手首から鎖がはずれた。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89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hn\Desktop\Eag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20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228606"/>
            <a:ext cx="8915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The Only Way Out is in Prayer</a:t>
            </a:r>
          </a:p>
          <a:p>
            <a:pPr algn="ctr"/>
            <a:r>
              <a:rPr lang="ja-JP" altLang="en-US" sz="3600" dirty="0">
                <a:solidFill>
                  <a:schemeClr val="bg1"/>
                </a:solidFill>
              </a:rPr>
              <a:t>祈りが唯一与えられている方法である </a:t>
            </a:r>
            <a:endParaRPr lang="en-US" sz="3600" dirty="0">
              <a:solidFill>
                <a:schemeClr val="bg1"/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4. He didn't realize it was really happening. </a:t>
            </a:r>
          </a:p>
          <a:p>
            <a:r>
              <a:rPr lang="en-US" sz="2800" dirty="0">
                <a:solidFill>
                  <a:schemeClr val="bg1"/>
                </a:solidFill>
              </a:rPr>
              <a:t>4. </a:t>
            </a:r>
            <a:r>
              <a:rPr lang="ja-JP" altLang="en-US" sz="2800" dirty="0">
                <a:solidFill>
                  <a:schemeClr val="bg1"/>
                </a:solidFill>
              </a:rPr>
              <a:t>彼はそれが本当に起こっているとは思わなかった。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5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hn\Desktop\Eag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20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228606"/>
            <a:ext cx="8915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The Only Way Out is in Prayer</a:t>
            </a:r>
          </a:p>
          <a:p>
            <a:pPr algn="ctr"/>
            <a:r>
              <a:rPr lang="ja-JP" altLang="en-US" sz="3600" dirty="0">
                <a:solidFill>
                  <a:schemeClr val="bg1"/>
                </a:solidFill>
              </a:rPr>
              <a:t>祈りが唯一与えられている方法である </a:t>
            </a:r>
            <a:endParaRPr lang="en-US" sz="3600" dirty="0">
              <a:solidFill>
                <a:schemeClr val="bg1"/>
              </a:solidFill>
            </a:endParaRPr>
          </a:p>
          <a:p>
            <a:pPr algn="ctr"/>
            <a:endParaRPr lang="en-US" altLang="ja-JP" sz="36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5. He accepted the people's worship (praise) instead of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giving </a:t>
            </a:r>
            <a:r>
              <a:rPr lang="en-US" sz="2800" dirty="0">
                <a:solidFill>
                  <a:schemeClr val="bg1"/>
                </a:solidFill>
              </a:rPr>
              <a:t>the glory to God.</a:t>
            </a:r>
          </a:p>
          <a:p>
            <a:r>
              <a:rPr lang="en-US" sz="2800" dirty="0">
                <a:solidFill>
                  <a:schemeClr val="bg1"/>
                </a:solidFill>
              </a:rPr>
              <a:t>5. </a:t>
            </a:r>
            <a:r>
              <a:rPr lang="ja-JP" altLang="en-US" sz="2800" dirty="0">
                <a:solidFill>
                  <a:schemeClr val="bg1"/>
                </a:solidFill>
              </a:rPr>
              <a:t>神様に栄光を帰す代わりに、民衆の礼拝（賛美）を受</a:t>
            </a:r>
            <a:r>
              <a:rPr lang="ja-JP" altLang="en-US" sz="2800" dirty="0" smtClean="0">
                <a:solidFill>
                  <a:schemeClr val="bg1"/>
                </a:solidFill>
              </a:rPr>
              <a:t>け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r>
              <a:rPr lang="en-US" altLang="ja-JP" sz="2800" dirty="0">
                <a:solidFill>
                  <a:schemeClr val="bg1"/>
                </a:solidFill>
              </a:rPr>
              <a:t> </a:t>
            </a:r>
            <a:r>
              <a:rPr lang="en-US" altLang="ja-JP" sz="2800" dirty="0" smtClean="0">
                <a:solidFill>
                  <a:schemeClr val="bg1"/>
                </a:solidFill>
              </a:rPr>
              <a:t>   </a:t>
            </a:r>
            <a:r>
              <a:rPr lang="ja-JP" altLang="en-US" sz="2800" dirty="0" smtClean="0">
                <a:solidFill>
                  <a:schemeClr val="bg1"/>
                </a:solidFill>
              </a:rPr>
              <a:t>入</a:t>
            </a:r>
            <a:r>
              <a:rPr lang="ja-JP" altLang="en-US" sz="2800" dirty="0">
                <a:solidFill>
                  <a:schemeClr val="bg1"/>
                </a:solidFill>
              </a:rPr>
              <a:t>れた。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5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hn\Desktop\Eag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457200"/>
            <a:ext cx="80772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Thank You For Coming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Hope Chapel Okinawa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ホープチャペル沖</a:t>
            </a:r>
            <a:r>
              <a:rPr lang="en-US" alt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縄 </a:t>
            </a:r>
            <a:r>
              <a:rPr lang="en-US" alt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へようこそ</a:t>
            </a:r>
            <a:endParaRPr lang="en-US" alt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alt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promise to love you . . . as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ありのままのあなたを愛します</a:t>
            </a:r>
            <a:endParaRPr lang="en-US" alt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8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MS PMincho"/>
        <a:cs typeface=""/>
      </a:majorFont>
      <a:minorFont>
        <a:latin typeface="Times New Roman"/>
        <a:ea typeface="MS PMinch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374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288</cp:revision>
  <dcterms:created xsi:type="dcterms:W3CDTF">2020-10-10T06:02:20Z</dcterms:created>
  <dcterms:modified xsi:type="dcterms:W3CDTF">2022-12-31T00:24:48Z</dcterms:modified>
</cp:coreProperties>
</file>